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2472" y="5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SRNTGT025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Lovozero</a:t>
            </a:r>
            <a:r>
              <a:rPr lang="en-GB" sz="4000" dirty="0"/>
              <a:t> Air </a:t>
            </a:r>
            <a:r>
              <a:rPr lang="en-GB" sz="4000" dirty="0" err="1"/>
              <a:t>Defense</a:t>
            </a:r>
            <a:r>
              <a:rPr lang="en-GB" sz="4000" dirty="0"/>
              <a:t> Test and Training Range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:a16="http://schemas.microsoft.com/office/drawing/2014/main" id="{2DBC909F-E8EA-3A82-4BBE-B79ED25906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769" t="6408" r="24149" b="3943"/>
          <a:stretch/>
        </p:blipFill>
        <p:spPr>
          <a:xfrm>
            <a:off x="-1" y="1905734"/>
            <a:ext cx="15119351" cy="8786079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0794887" y="5259473"/>
            <a:ext cx="2752302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400" b="1" dirty="0" err="1"/>
              <a:t>Lovozero</a:t>
            </a:r>
            <a:r>
              <a:rPr lang="en-GB" sz="1400" b="1" dirty="0"/>
              <a:t> Air </a:t>
            </a:r>
            <a:r>
              <a:rPr lang="en-GB" sz="1400" b="1" dirty="0" err="1"/>
              <a:t>Defense</a:t>
            </a:r>
            <a:r>
              <a:rPr lang="en-GB" sz="1400" b="1" dirty="0"/>
              <a:t> Test and Training Range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SRNTGT025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482818" y="5706513"/>
            <a:ext cx="2312069" cy="108566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762818" y="6432177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[X]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land&#10;&#10;Description automatically generated">
            <a:extLst>
              <a:ext uri="{FF2B5EF4-FFF2-40B4-BE49-F238E27FC236}">
                <a16:creationId xmlns:a16="http://schemas.microsoft.com/office/drawing/2014/main" id="{F7293812-C827-5CE3-3865-F060ACA01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9000"/>
                    </a14:imgEffect>
                    <a14:imgEffect>
                      <a14:colorTemperature colorTemp="5666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180" t="4800" r="23432" b="4082"/>
          <a:stretch/>
        </p:blipFill>
        <p:spPr>
          <a:xfrm>
            <a:off x="0" y="1937312"/>
            <a:ext cx="15119350" cy="8754501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2383979B-7C44-292F-EB3E-7EC226347C3D}"/>
              </a:ext>
            </a:extLst>
          </p:cNvPr>
          <p:cNvSpPr txBox="1"/>
          <p:nvPr/>
        </p:nvSpPr>
        <p:spPr>
          <a:xfrm>
            <a:off x="1266093" y="3854626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Air </a:t>
            </a:r>
            <a:r>
              <a:rPr lang="en-GB" sz="1400" b="1" dirty="0" err="1"/>
              <a:t>Defense</a:t>
            </a:r>
            <a:r>
              <a:rPr lang="en-GB" sz="1400" b="1" dirty="0"/>
              <a:t> Test and Training Range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SRNTGT025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654BA9-C562-1EA2-B6BD-32C5F2B548CA}"/>
              </a:ext>
            </a:extLst>
          </p:cNvPr>
          <p:cNvCxnSpPr>
            <a:cxnSpLocks/>
            <a:stCxn id="9" idx="3"/>
            <a:endCxn id="25" idx="2"/>
          </p:cNvCxnSpPr>
          <p:nvPr/>
        </p:nvCxnSpPr>
        <p:spPr>
          <a:xfrm>
            <a:off x="3135993" y="4301666"/>
            <a:ext cx="1576684" cy="1508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9A1DCB8-FEEC-6783-8E1D-2B6BF20C1214}"/>
              </a:ext>
            </a:extLst>
          </p:cNvPr>
          <p:cNvGrpSpPr/>
          <p:nvPr/>
        </p:nvGrpSpPr>
        <p:grpSpPr>
          <a:xfrm rot="2051449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9739759-F3A8-FFBD-F751-2A22B887655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Google Shape;66;p14">
              <a:extLst>
                <a:ext uri="{FF2B5EF4-FFF2-40B4-BE49-F238E27FC236}">
                  <a16:creationId xmlns:a16="http://schemas.microsoft.com/office/drawing/2014/main" id="{C4137D26-505B-EC25-2EC6-50F147CCF725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97EB674-774C-FBFE-80CF-B43A7D4C272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C74E41B-E8C5-5D8F-FD57-96FD534BBF4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D955A37-BD7A-81C8-9774-1A98E4A9DC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17E806B-3001-ED12-C031-821FFBD6E55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576B0B-8EC0-DC9D-2594-7A31C3979C6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6DBAFA4-3AA7-FF2D-6485-6E8B9226C7B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2AC559F-7D39-20DA-B41D-2E962F449ABA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6E9F242-1547-037C-D6E5-EB23308E246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8C4E95D-C0E4-1018-90E6-7F8BF29A0E4F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6B6FFDE-A7E5-A87A-45DC-3A4B566DA33E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92D0492-875B-48D9-10A1-C44CD65D2B59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CC6C2F0-B221-FC1C-8F38-16C358443A53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392DD3-7804-8F36-D2AC-2AE4DA4F1FB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450BBF-AF62-39BF-D26B-1B3B415BE92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3" name="Picture 1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0C5C26AF-69A6-450E-D2B6-47F66A9DCB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4" name="Rektangel 11">
              <a:extLst>
                <a:ext uri="{FF2B5EF4-FFF2-40B4-BE49-F238E27FC236}">
                  <a16:creationId xmlns:a16="http://schemas.microsoft.com/office/drawing/2014/main" id="{F827EFC3-F0DF-5C9F-A954-7A4A970CFA54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605D078-BD50-7647-517B-D1B0DF914608}"/>
              </a:ext>
            </a:extLst>
          </p:cNvPr>
          <p:cNvSpPr/>
          <p:nvPr/>
        </p:nvSpPr>
        <p:spPr>
          <a:xfrm>
            <a:off x="4656406" y="5627077"/>
            <a:ext cx="2855742" cy="661181"/>
          </a:xfrm>
          <a:custGeom>
            <a:avLst/>
            <a:gdLst>
              <a:gd name="connsiteX0" fmla="*/ 2855742 w 2855742"/>
              <a:gd name="connsiteY0" fmla="*/ 506437 h 661181"/>
              <a:gd name="connsiteX1" fmla="*/ 0 w 2855742"/>
              <a:gd name="connsiteY1" fmla="*/ 661181 h 661181"/>
              <a:gd name="connsiteX2" fmla="*/ 56271 w 2855742"/>
              <a:gd name="connsiteY2" fmla="*/ 182880 h 661181"/>
              <a:gd name="connsiteX3" fmla="*/ 2686929 w 2855742"/>
              <a:gd name="connsiteY3" fmla="*/ 0 h 661181"/>
              <a:gd name="connsiteX4" fmla="*/ 2855742 w 2855742"/>
              <a:gd name="connsiteY4" fmla="*/ 506437 h 661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5742" h="661181">
                <a:moveTo>
                  <a:pt x="2855742" y="506437"/>
                </a:moveTo>
                <a:lnTo>
                  <a:pt x="0" y="661181"/>
                </a:lnTo>
                <a:lnTo>
                  <a:pt x="56271" y="182880"/>
                </a:lnTo>
                <a:lnTo>
                  <a:pt x="2686929" y="0"/>
                </a:lnTo>
                <a:lnTo>
                  <a:pt x="2855742" y="506437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22C7176-4057-64AE-647B-3D61F80246BE}"/>
              </a:ext>
            </a:extLst>
          </p:cNvPr>
          <p:cNvSpPr/>
          <p:nvPr/>
        </p:nvSpPr>
        <p:spPr>
          <a:xfrm>
            <a:off x="6991643" y="6879102"/>
            <a:ext cx="422031" cy="281353"/>
          </a:xfrm>
          <a:custGeom>
            <a:avLst/>
            <a:gdLst>
              <a:gd name="connsiteX0" fmla="*/ 126609 w 422031"/>
              <a:gd name="connsiteY0" fmla="*/ 28135 h 281353"/>
              <a:gd name="connsiteX1" fmla="*/ 0 w 422031"/>
              <a:gd name="connsiteY1" fmla="*/ 253218 h 281353"/>
              <a:gd name="connsiteX2" fmla="*/ 295422 w 422031"/>
              <a:gd name="connsiteY2" fmla="*/ 281353 h 281353"/>
              <a:gd name="connsiteX3" fmla="*/ 422031 w 422031"/>
              <a:gd name="connsiteY3" fmla="*/ 0 h 281353"/>
              <a:gd name="connsiteX4" fmla="*/ 126609 w 422031"/>
              <a:gd name="connsiteY4" fmla="*/ 28135 h 281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031" h="281353">
                <a:moveTo>
                  <a:pt x="126609" y="28135"/>
                </a:moveTo>
                <a:lnTo>
                  <a:pt x="0" y="253218"/>
                </a:lnTo>
                <a:lnTo>
                  <a:pt x="295422" y="281353"/>
                </a:lnTo>
                <a:lnTo>
                  <a:pt x="422031" y="0"/>
                </a:lnTo>
                <a:lnTo>
                  <a:pt x="126609" y="28135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Google Shape;67;p14">
            <a:extLst>
              <a:ext uri="{FF2B5EF4-FFF2-40B4-BE49-F238E27FC236}">
                <a16:creationId xmlns:a16="http://schemas.microsoft.com/office/drawing/2014/main" id="{75B64106-AB29-E9FC-951E-BCFACD21CEDB}"/>
              </a:ext>
            </a:extLst>
          </p:cNvPr>
          <p:cNvSpPr txBox="1"/>
          <p:nvPr/>
        </p:nvSpPr>
        <p:spPr>
          <a:xfrm>
            <a:off x="4003712" y="7627815"/>
            <a:ext cx="2046849" cy="54649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Air </a:t>
            </a:r>
            <a:r>
              <a:rPr lang="en-GB" sz="1400" b="1" dirty="0" err="1"/>
              <a:t>Defense</a:t>
            </a:r>
            <a:r>
              <a:rPr lang="en-GB" sz="1400" b="1" dirty="0"/>
              <a:t> Academy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SRNTGT026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0192A2D-FA6F-A3B3-918D-904581446EE5}"/>
              </a:ext>
            </a:extLst>
          </p:cNvPr>
          <p:cNvCxnSpPr>
            <a:cxnSpLocks/>
            <a:stCxn id="30" idx="3"/>
            <a:endCxn id="29" idx="1"/>
          </p:cNvCxnSpPr>
          <p:nvPr/>
        </p:nvCxnSpPr>
        <p:spPr>
          <a:xfrm flipV="1">
            <a:off x="6050561" y="7132320"/>
            <a:ext cx="941082" cy="7687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n aerial view of a forest&#10;&#10;Description automatically generated">
            <a:extLst>
              <a:ext uri="{FF2B5EF4-FFF2-40B4-BE49-F238E27FC236}">
                <a16:creationId xmlns:a16="http://schemas.microsoft.com/office/drawing/2014/main" id="{0F1CB034-586B-1512-D3D3-24E25E29C6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3000"/>
                    </a14:imgEffect>
                    <a14:imgEffect>
                      <a14:saturation sat="0"/>
                    </a14:imgEffect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17721" t="9545" r="19205" b="3944"/>
          <a:stretch/>
        </p:blipFill>
        <p:spPr>
          <a:xfrm>
            <a:off x="0" y="1921523"/>
            <a:ext cx="15119350" cy="874859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053AFC-A9B4-46C6-6943-4DDD4EF571B9}"/>
              </a:ext>
            </a:extLst>
          </p:cNvPr>
          <p:cNvCxnSpPr>
            <a:cxnSpLocks/>
          </p:cNvCxnSpPr>
          <p:nvPr/>
        </p:nvCxnSpPr>
        <p:spPr>
          <a:xfrm flipH="1">
            <a:off x="11135330" y="4634851"/>
            <a:ext cx="7947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5B3929A-F218-142F-1BD3-B1A120039F0C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648BC7F-D9CC-8A06-59BD-D8BE9EB14DB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Google Shape;66;p14">
              <a:extLst>
                <a:ext uri="{FF2B5EF4-FFF2-40B4-BE49-F238E27FC236}">
                  <a16:creationId xmlns:a16="http://schemas.microsoft.com/office/drawing/2014/main" id="{C917FE43-D0EA-90A6-26A3-787BE438DCE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3" name="Google Shape;171;p20">
            <a:extLst>
              <a:ext uri="{FF2B5EF4-FFF2-40B4-BE49-F238E27FC236}">
                <a16:creationId xmlns:a16="http://schemas.microsoft.com/office/drawing/2014/main" id="{80871BBB-1811-5BBD-94D0-0FF4D127896E}"/>
              </a:ext>
            </a:extLst>
          </p:cNvPr>
          <p:cNvSpPr txBox="1"/>
          <p:nvPr/>
        </p:nvSpPr>
        <p:spPr>
          <a:xfrm>
            <a:off x="407858" y="9465214"/>
            <a:ext cx="254010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SRNTGT026-A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COMMAND BUNKER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03.014 E 039 30.871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 FT</a:t>
            </a:r>
            <a:endParaRPr sz="1000" b="1" dirty="0"/>
          </a:p>
        </p:txBody>
      </p:sp>
      <p:sp>
        <p:nvSpPr>
          <p:cNvPr id="10" name="Google Shape;171;p20">
            <a:extLst>
              <a:ext uri="{FF2B5EF4-FFF2-40B4-BE49-F238E27FC236}">
                <a16:creationId xmlns:a16="http://schemas.microsoft.com/office/drawing/2014/main" id="{4C18B019-37F3-312C-CD1B-5B560DAD9240}"/>
              </a:ext>
            </a:extLst>
          </p:cNvPr>
          <p:cNvSpPr txBox="1"/>
          <p:nvPr/>
        </p:nvSpPr>
        <p:spPr>
          <a:xfrm>
            <a:off x="11930043" y="445938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18CF07-43BD-4159-ED3B-3944D428906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0BAD336-8AC0-CE78-930C-D92C7D0C7D9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id="{327EB25C-0EF6-D753-A9CF-C79D78C03C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EA1C461-A894-FC59-CBBB-9055B4FC480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316C605-1526-52C5-643C-143DC101735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ED5B7547-DD53-8847-01FC-93E78F5C205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793018F-5CED-2C8F-CCDA-6B0001027F5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7663724-50BE-0D6A-D2F5-6695EE376DA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29DCBE0-FB9E-1E15-63F2-EE47D05AC82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1CB6611-F39E-869A-5E2A-BF707778C2F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0D31FA3-B35C-DFE8-7640-E262F4F52F1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2CF6023-AE9F-D5C0-498C-5894D8AD776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3FE7D6A-4102-9F0B-FD3D-456315FA5B4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1CE386C-C632-9F98-5FE8-10ABD562E76D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20" name="Picture 1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CAEAADAF-F8BD-260C-FD8B-8E52263588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2" name="Rektangel 11">
              <a:extLst>
                <a:ext uri="{FF2B5EF4-FFF2-40B4-BE49-F238E27FC236}">
                  <a16:creationId xmlns:a16="http://schemas.microsoft.com/office/drawing/2014/main" id="{2FD5257F-0920-0302-A52E-C65AA19CEFEC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4BE1873-CEE3-7C85-5050-A1AEC6DF6164}"/>
              </a:ext>
            </a:extLst>
          </p:cNvPr>
          <p:cNvSpPr/>
          <p:nvPr/>
        </p:nvSpPr>
        <p:spPr>
          <a:xfrm>
            <a:off x="3277772" y="2968283"/>
            <a:ext cx="10494499" cy="5289452"/>
          </a:xfrm>
          <a:custGeom>
            <a:avLst/>
            <a:gdLst>
              <a:gd name="connsiteX0" fmla="*/ 0 w 10494499"/>
              <a:gd name="connsiteY0" fmla="*/ 506437 h 5289452"/>
              <a:gd name="connsiteX1" fmla="*/ 9200271 w 10494499"/>
              <a:gd name="connsiteY1" fmla="*/ 0 h 5289452"/>
              <a:gd name="connsiteX2" fmla="*/ 10494499 w 10494499"/>
              <a:gd name="connsiteY2" fmla="*/ 5261317 h 5289452"/>
              <a:gd name="connsiteX3" fmla="*/ 379828 w 10494499"/>
              <a:gd name="connsiteY3" fmla="*/ 5289452 h 5289452"/>
              <a:gd name="connsiteX4" fmla="*/ 0 w 10494499"/>
              <a:gd name="connsiteY4" fmla="*/ 506437 h 528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94499" h="5289452">
                <a:moveTo>
                  <a:pt x="0" y="506437"/>
                </a:moveTo>
                <a:lnTo>
                  <a:pt x="9200271" y="0"/>
                </a:lnTo>
                <a:lnTo>
                  <a:pt x="10494499" y="5261317"/>
                </a:lnTo>
                <a:lnTo>
                  <a:pt x="379828" y="5289452"/>
                </a:lnTo>
                <a:lnTo>
                  <a:pt x="0" y="506437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2815343618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HARDENED BUNKER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ANY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PENETRATION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80˚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7079A9-D292-BAD1-7E75-1CC52D9F435E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BE3E683-21AA-07F1-EBF2-EC1FEC710793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17C9299-8F41-FD5C-C580-1F7110D5E4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E22CD92-CD77-20BF-4A91-603D072ED4E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BC098D3-8ABB-A5CC-30F5-F91D069D198E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47C42CD-95BB-E57D-FDD2-2CDC8C6DBE4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7E92C51-AB60-6C07-5913-6B41DC8CB350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5AF56DD-9A32-7728-CC60-78A14C10C5C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6A1CCA7-475D-D4CA-0F3E-DC49C5C483A8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9B11A60-AD7F-3788-D466-DFC79727A76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EF5D2E8-8977-D353-9F40-2993684116D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6D12CCA-9BFE-DB22-2BC9-79556A72358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E7A0CCC-28A3-4160-07BB-CBE66E696A0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D92AFDF-1E6C-9700-1C30-7730BC81450A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5CA32C91-CDD4-ABD6-B309-361023E9F3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52AA7047-DE22-98A5-E1BB-FF464F473F3C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n aerial view of a forest&#10;&#10;Description automatically generated">
            <a:extLst>
              <a:ext uri="{FF2B5EF4-FFF2-40B4-BE49-F238E27FC236}">
                <a16:creationId xmlns:a16="http://schemas.microsoft.com/office/drawing/2014/main" id="{3B4C4882-757D-B6DC-DF13-BFFCF5EF58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3000"/>
                    </a14:imgEffect>
                    <a14:imgEffect>
                      <a14:saturation sat="0"/>
                    </a14:imgEffect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17721" t="9545" r="19205" b="3944"/>
          <a:stretch/>
        </p:blipFill>
        <p:spPr>
          <a:xfrm>
            <a:off x="0" y="1921523"/>
            <a:ext cx="15119350" cy="8748595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1E2DFD-7C62-B306-BBF7-3715DC11D163}"/>
              </a:ext>
            </a:extLst>
          </p:cNvPr>
          <p:cNvCxnSpPr>
            <a:cxnSpLocks/>
          </p:cNvCxnSpPr>
          <p:nvPr/>
        </p:nvCxnSpPr>
        <p:spPr>
          <a:xfrm flipH="1">
            <a:off x="11135330" y="4634851"/>
            <a:ext cx="7947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6A54A78-6B04-EB73-F456-6A121FD41575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0217B5E-BBD9-CC95-C10F-B350C2538E63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Google Shape;66;p14">
              <a:extLst>
                <a:ext uri="{FF2B5EF4-FFF2-40B4-BE49-F238E27FC236}">
                  <a16:creationId xmlns:a16="http://schemas.microsoft.com/office/drawing/2014/main" id="{87BB69D6-78D4-F045-B8AF-A4CAE336477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8" name="Google Shape;171;p20">
            <a:extLst>
              <a:ext uri="{FF2B5EF4-FFF2-40B4-BE49-F238E27FC236}">
                <a16:creationId xmlns:a16="http://schemas.microsoft.com/office/drawing/2014/main" id="{2DCDD5B6-3779-D219-9582-644CCBC946B4}"/>
              </a:ext>
            </a:extLst>
          </p:cNvPr>
          <p:cNvSpPr txBox="1"/>
          <p:nvPr/>
        </p:nvSpPr>
        <p:spPr>
          <a:xfrm>
            <a:off x="11930043" y="445938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F4DA454D-29F3-08CA-C3B0-CE91F5E3C0C6}"/>
              </a:ext>
            </a:extLst>
          </p:cNvPr>
          <p:cNvSpPr/>
          <p:nvPr/>
        </p:nvSpPr>
        <p:spPr>
          <a:xfrm>
            <a:off x="3277772" y="2968283"/>
            <a:ext cx="10494499" cy="5289452"/>
          </a:xfrm>
          <a:custGeom>
            <a:avLst/>
            <a:gdLst>
              <a:gd name="connsiteX0" fmla="*/ 0 w 10494499"/>
              <a:gd name="connsiteY0" fmla="*/ 506437 h 5289452"/>
              <a:gd name="connsiteX1" fmla="*/ 9200271 w 10494499"/>
              <a:gd name="connsiteY1" fmla="*/ 0 h 5289452"/>
              <a:gd name="connsiteX2" fmla="*/ 10494499 w 10494499"/>
              <a:gd name="connsiteY2" fmla="*/ 5261317 h 5289452"/>
              <a:gd name="connsiteX3" fmla="*/ 379828 w 10494499"/>
              <a:gd name="connsiteY3" fmla="*/ 5289452 h 5289452"/>
              <a:gd name="connsiteX4" fmla="*/ 0 w 10494499"/>
              <a:gd name="connsiteY4" fmla="*/ 506437 h 528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94499" h="5289452">
                <a:moveTo>
                  <a:pt x="0" y="506437"/>
                </a:moveTo>
                <a:lnTo>
                  <a:pt x="9200271" y="0"/>
                </a:lnTo>
                <a:lnTo>
                  <a:pt x="10494499" y="5261317"/>
                </a:lnTo>
                <a:lnTo>
                  <a:pt x="379828" y="5289452"/>
                </a:lnTo>
                <a:lnTo>
                  <a:pt x="0" y="506437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99" name="Google Shape;199;p22"/>
          <p:cNvGrpSpPr/>
          <p:nvPr/>
        </p:nvGrpSpPr>
        <p:grpSpPr>
          <a:xfrm>
            <a:off x="9761091" y="2776477"/>
            <a:ext cx="3204199" cy="3236923"/>
            <a:chOff x="4218908" y="4082695"/>
            <a:chExt cx="3204199" cy="3236923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366814" y="4082695"/>
              <a:ext cx="1056293" cy="331944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800 FT</a:t>
              </a:r>
              <a:endParaRPr sz="1000" b="1" dirty="0"/>
            </a:p>
          </p:txBody>
        </p:sp>
        <p:grpSp>
          <p:nvGrpSpPr>
            <p:cNvPr id="201" name="Google Shape;201;p22"/>
            <p:cNvGrpSpPr/>
            <p:nvPr/>
          </p:nvGrpSpPr>
          <p:grpSpPr>
            <a:xfrm>
              <a:off x="4218908" y="4414639"/>
              <a:ext cx="2720989" cy="2904979"/>
              <a:chOff x="4218908" y="4414639"/>
              <a:chExt cx="2720989" cy="2904979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4218908" y="4510324"/>
                <a:ext cx="2720989" cy="2809294"/>
              </a:xfrm>
              <a:prstGeom prst="ellipse">
                <a:avLst/>
              </a:prstGeom>
              <a:noFill/>
              <a:ln w="1270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03" name="Google Shape;203;p22"/>
              <p:cNvCxnSpPr>
                <a:cxnSpLocks/>
                <a:stCxn id="200" idx="2"/>
                <a:endCxn id="202" idx="7"/>
              </p:cNvCxnSpPr>
              <p:nvPr/>
            </p:nvCxnSpPr>
            <p:spPr>
              <a:xfrm flipH="1">
                <a:off x="6541417" y="4414639"/>
                <a:ext cx="353544" cy="507097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CDE1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0059738-BEE6-5B2B-CF2F-A817F54D502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1DA73EE-F7B0-C764-FB36-D1F00C1F75E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D3A4939-9CE8-81A9-3926-73C66F9096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3C42822-234C-C71D-E428-04F096E22E7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D5E5F32-DA18-3F6B-F1DD-4D29EE2565E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33AD87E-9454-4389-D1FB-9ACCC137A79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43852173-4022-C29A-4C55-0DDFE90887B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069A3C-614B-8B1A-1678-8910F9BDA3C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600FAFA-1A16-D16A-2255-B51BD8BC03A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88F54D1D-7646-3D57-4980-3D0747C6730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2547F2-788C-92A8-5293-355927E43C90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66B6005-EED4-1841-4CB1-B0F6897B999E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FB07ED-7F2A-C4A2-5331-DD652051E3D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D007CD-EB49-D054-51E2-A83C72A5D603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2F977CB2-F1B6-CF15-7C62-118E69542E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F7F7F6C2-DFBF-5745-1830-89515EEBC6FD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432176281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5018D3-80C4-549C-1DF4-36D0B1D1988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2D10D45-89E2-F788-8713-4C8F44410F2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5833797-44F9-6A16-1EF5-A2BE39AEEF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9D0D14D-36A8-EDBE-EA85-4BBEBE5EB45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50755EB-D457-BE17-DA34-EED755ED4AB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1485A3C-0C4F-B6D8-C590-EC9560C176D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D27AFDF-9592-3F7D-BCC2-0ACD0A0A8E8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A819136D-016B-A59E-B54D-7CCDFB79936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3299630-BE1D-37A7-6317-9BEA9EF74AF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5774ED1-340A-031A-8676-2696CA104FA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D7EC04-3DFB-97D0-841A-05726F1BE87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3C01669-F567-1AB0-F9EA-FC2E5816C9DF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9FA2F4-391A-FA28-E609-753F47EFFE2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661C045-F566-C231-8898-135988E34CF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F9A18D5E-6B60-7C09-96C3-153F404AB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6D5721BA-ACBD-246B-2C56-7613E2708BBE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F0DB306-E0F0-FBA6-4E1A-567ABACCEAA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372D00F-4F19-4D10-F0B5-E0CA15C79B8A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14A0761-4C1D-6ED3-4A49-2DDF0B3714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17FB882-F2ED-77D1-19C2-A9EFFF7A8D7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9897FF4-09B9-49D7-E9CB-1A2E83EAC51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A182814-2EEC-EFC3-7287-EE89DA5D633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499F6B92-B5CA-212B-4813-A098E24AB8D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6E045F9-CD17-8DF5-4AD3-EFB78F5F1DD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174A951-B408-720D-5A9E-1EE3F728CF7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A3415F1-2C71-8CAE-D059-B5F708F02CD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7A946A0-8B75-F55D-A238-28B3F3CA3FC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DAB54B0-DBB9-6326-ACEB-542B572919C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B306666-7B8A-A6E7-3DA4-12DE4EC753A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B678B14-AA7F-367B-063A-81E77A05AF2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CDC10557-1D37-E74E-411B-35F9B47321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0B175D96-E66F-17E3-2531-B32F00D43260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1" name="Picture 40" descr="An aerial view of a forest&#10;&#10;Description automatically generated">
            <a:extLst>
              <a:ext uri="{FF2B5EF4-FFF2-40B4-BE49-F238E27FC236}">
                <a16:creationId xmlns:a16="http://schemas.microsoft.com/office/drawing/2014/main" id="{ED090B03-64E7-D22A-8638-26FD7B913F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3000"/>
                    </a14:imgEffect>
                    <a14:imgEffect>
                      <a14:saturation sat="0"/>
                    </a14:imgEffect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53679" t="22790" r="25925" b="49201"/>
          <a:stretch/>
        </p:blipFill>
        <p:spPr>
          <a:xfrm>
            <a:off x="7940350" y="1921524"/>
            <a:ext cx="7179000" cy="4159102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180C13C-CD77-281D-62F9-98B55A8A9996}"/>
              </a:ext>
            </a:extLst>
          </p:cNvPr>
          <p:cNvCxnSpPr>
            <a:cxnSpLocks/>
          </p:cNvCxnSpPr>
          <p:nvPr/>
        </p:nvCxnSpPr>
        <p:spPr>
          <a:xfrm flipH="1">
            <a:off x="11810889" y="3972663"/>
            <a:ext cx="7947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Google Shape;171;p20">
            <a:extLst>
              <a:ext uri="{FF2B5EF4-FFF2-40B4-BE49-F238E27FC236}">
                <a16:creationId xmlns:a16="http://schemas.microsoft.com/office/drawing/2014/main" id="{0BC115A8-3DD2-F63A-413A-E5C194583ACC}"/>
              </a:ext>
            </a:extLst>
          </p:cNvPr>
          <p:cNvSpPr txBox="1"/>
          <p:nvPr/>
        </p:nvSpPr>
        <p:spPr>
          <a:xfrm>
            <a:off x="12605602" y="3797199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848</Words>
  <Application>Microsoft Office PowerPoint</Application>
  <PresentationFormat>Custom</PresentationFormat>
  <Paragraphs>178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SRNTGT025  Lovozero Air Defense Test and Training Range,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11</cp:revision>
  <dcterms:modified xsi:type="dcterms:W3CDTF">2025-01-08T13:52:06Z</dcterms:modified>
</cp:coreProperties>
</file>